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Roboto" panose="020B0604020202020204" charset="0"/>
      <p:regular r:id="rId8"/>
      <p:bold r:id="rId9"/>
      <p:italic r:id="rId10"/>
      <p:boldItalic r:id="rId11"/>
    </p:embeddedFont>
    <p:embeddedFont>
      <p:font typeface="Roboto Slab" panose="020B0604020202020204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2" d="100"/>
          <a:sy n="162" d="100"/>
        </p:scale>
        <p:origin x="144" y="15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8885f05097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8885f05097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885f05097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885f05097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50d340f1612084d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50d340f1612084d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885f05097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885f05097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Rp5_-6_6oBfjDNHIDHzKw8yZJcRjTxLB/vie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oLk0hhdtvO0jby-YwnXGiss6dxCpbAQH/vie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n1xKhCVTg81J3hvff1QWABr1Sco116LK/view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5th Grade Promotion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June 12, 2020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Mrs. Brewer’s Remarks</a:t>
            </a:r>
            <a:endParaRPr/>
          </a:p>
        </p:txBody>
      </p:sp>
      <p:pic>
        <p:nvPicPr>
          <p:cNvPr id="70" name="Google Shape;70;p14" title="IMG_6252.MO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89575" y="266213"/>
            <a:ext cx="2716500" cy="4611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87900" y="2552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5th Grade Video: Then and Now</a:t>
            </a:r>
            <a:endParaRPr/>
          </a:p>
        </p:txBody>
      </p:sp>
      <p:pic>
        <p:nvPicPr>
          <p:cNvPr id="76" name="Google Shape;76;p15" title="'19-'20 gRADE 5 PROMOTION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31988" y="910275"/>
            <a:ext cx="5280025" cy="3960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7939" y="176200"/>
            <a:ext cx="4048125" cy="4791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87900" y="279500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5th Grade Clap Out</a:t>
            </a:r>
            <a:endParaRPr/>
          </a:p>
        </p:txBody>
      </p:sp>
      <p:pic>
        <p:nvPicPr>
          <p:cNvPr id="87" name="Google Shape;87;p17" title="5th Grade Clap Out.mo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9325" y="1144125"/>
            <a:ext cx="5085350" cy="381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On-screen Show (16:9)</PresentationFormat>
  <Paragraphs>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Roboto Slab</vt:lpstr>
      <vt:lpstr>Roboto</vt:lpstr>
      <vt:lpstr>Marina</vt:lpstr>
      <vt:lpstr>5th Grade Promotion</vt:lpstr>
      <vt:lpstr>Mrs. Brewer’s Remarks</vt:lpstr>
      <vt:lpstr>5th Grade Video: Then and Now</vt:lpstr>
      <vt:lpstr>PowerPoint Presentation</vt:lpstr>
      <vt:lpstr>5th Grade Clap Out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5th Grade Promotion</dc:title>
  <dc:creator>lisa rotter</dc:creator>
  <cp:lastModifiedBy>lisa rotter</cp:lastModifiedBy>
  <cp:revision>1</cp:revision>
  <dcterms:modified xsi:type="dcterms:W3CDTF">2020-06-12T00:20:41Z</dcterms:modified>
</cp:coreProperties>
</file>